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4" r:id="rId5"/>
    <p:sldId id="259" r:id="rId6"/>
    <p:sldId id="260" r:id="rId7"/>
    <p:sldId id="266" r:id="rId8"/>
    <p:sldId id="267" r:id="rId9"/>
    <p:sldId id="268" r:id="rId10"/>
    <p:sldId id="269" r:id="rId11"/>
    <p:sldId id="270" r:id="rId12"/>
    <p:sldId id="265" r:id="rId13"/>
    <p:sldId id="261" r:id="rId14"/>
    <p:sldId id="262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206593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721732" y="4470400"/>
            <a:ext cx="11561337" cy="8128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4600" b="1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ufal.png" descr="ufal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493" y="8778240"/>
            <a:ext cx="388338" cy="677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6657" y="8950931"/>
            <a:ext cx="530655" cy="504643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12504885" y="9013049"/>
            <a:ext cx="382511" cy="396749"/>
          </a:xfrm>
          <a:prstGeom prst="rect">
            <a:avLst/>
          </a:prstGeom>
        </p:spPr>
        <p:txBody>
          <a:bodyPr lIns="65023" tIns="65023" rIns="65023" bIns="65023"/>
          <a:lstStyle>
            <a:lvl1pPr algn="r" defTabSz="650240">
              <a:spcBef>
                <a:spcPts val="1100"/>
              </a:spcBef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735791" y="1838631"/>
            <a:ext cx="11339515" cy="7261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2pPr marL="685800" indent="-342900">
              <a:defRPr sz="3200"/>
            </a:lvl2pPr>
            <a:lvl3pPr marL="1028700" indent="-342900">
              <a:defRPr sz="3000"/>
            </a:lvl3pPr>
            <a:lvl4pPr marL="1371600" indent="-342900">
              <a:defRPr sz="2800"/>
            </a:lvl4pPr>
            <a:lvl5pPr marL="1714500" indent="-3429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875159" y="8881139"/>
            <a:ext cx="432906" cy="742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366506" y="9000455"/>
            <a:ext cx="529445" cy="50349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58420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440871" algn="l" defTabSz="58420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126671" marR="0" indent="-440871" algn="l" defTabSz="58420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469571" marR="0" indent="-440871" algn="l" defTabSz="58420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1812471" marR="0" indent="-440871" algn="l" defTabSz="58420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155371" marR="0" indent="-440871" algn="l" defTabSz="58420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498271" marR="0" indent="-440871" algn="l" defTabSz="58420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2841171" marR="0" indent="-440871" algn="l" defTabSz="58420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184071" marR="0" indent="-440871" algn="l" defTabSz="584200" latinLnBrk="0">
        <a:lnSpc>
          <a:spcPct val="100000"/>
        </a:lnSpc>
        <a:spcBef>
          <a:spcPts val="1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ecaf1/Projeto_de_Estrutura-Huffman/tree/master/Huffma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sfca.edu/~galles/visualization/Trie.html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246097" y="3964294"/>
            <a:ext cx="12512606" cy="1054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defRPr sz="6000" b="1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lang="pt-BR" dirty="0" smtClean="0"/>
              <a:t>Trie</a:t>
            </a:r>
            <a:endParaRPr dirty="0"/>
          </a:p>
        </p:txBody>
      </p:sp>
      <p:sp>
        <p:nvSpPr>
          <p:cNvPr id="58" name="Shape 58"/>
          <p:cNvSpPr/>
          <p:nvPr/>
        </p:nvSpPr>
        <p:spPr>
          <a:xfrm>
            <a:off x="121919" y="6289546"/>
            <a:ext cx="12760962" cy="2316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650240">
              <a:defRPr sz="4000" b="1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lang="pt-BR" sz="4000" dirty="0" err="1" smtClean="0">
                <a:sym typeface="Arial Narrow"/>
              </a:rPr>
              <a:t>Donvicton</a:t>
            </a:r>
            <a:r>
              <a:rPr lang="pt-BR" sz="4000" dirty="0" smtClean="0">
                <a:sym typeface="Arial Narrow"/>
              </a:rPr>
              <a:t> </a:t>
            </a:r>
            <a:r>
              <a:rPr lang="pt-BR" sz="4000" dirty="0">
                <a:sym typeface="Arial Narrow"/>
              </a:rPr>
              <a:t>Monteiro, </a:t>
            </a:r>
            <a:r>
              <a:rPr lang="pt-BR" sz="4000" dirty="0" err="1">
                <a:sym typeface="Arial Narrow"/>
              </a:rPr>
              <a:t>Edeilson</a:t>
            </a:r>
            <a:r>
              <a:rPr lang="pt-BR" sz="4000" dirty="0">
                <a:sym typeface="Arial Narrow"/>
              </a:rPr>
              <a:t> Costa e Rafael </a:t>
            </a:r>
            <a:r>
              <a:rPr lang="pt-BR" sz="4000" dirty="0" err="1">
                <a:sym typeface="Arial Narrow"/>
              </a:rPr>
              <a:t>Saleme</a:t>
            </a:r>
            <a:endParaRPr dirty="0"/>
          </a:p>
          <a:p>
            <a:pPr defTabSz="650240">
              <a:defRPr sz="4000" b="1">
                <a:latin typeface="Arial Narrow"/>
                <a:ea typeface="Arial Narrow"/>
                <a:cs typeface="Arial Narrow"/>
                <a:sym typeface="Arial Narrow"/>
              </a:defRPr>
            </a:pPr>
            <a:endParaRPr sz="3600" dirty="0"/>
          </a:p>
          <a:p>
            <a:pPr defTabSz="650240">
              <a:defRPr sz="3400" b="1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dirty="0"/>
              <a:t>Link do </a:t>
            </a:r>
            <a:r>
              <a:rPr dirty="0" err="1"/>
              <a:t>github</a:t>
            </a:r>
            <a:r>
              <a:rPr dirty="0"/>
              <a:t> do </a:t>
            </a:r>
            <a:r>
              <a:rPr dirty="0" err="1" smtClean="0"/>
              <a:t>projeto</a:t>
            </a:r>
            <a:r>
              <a:rPr lang="pt-BR" dirty="0" smtClean="0"/>
              <a:t>:</a:t>
            </a:r>
          </a:p>
          <a:p>
            <a:pPr defTabSz="650240">
              <a:defRPr sz="3400" b="1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lang="pt-BR" sz="2800" dirty="0">
                <a:hlinkClick r:id="rId2"/>
              </a:rPr>
              <a:t>https://github.com/ecaf1/Projeto_de_Estrutura-Huffman/tree/master/Huffman</a:t>
            </a:r>
            <a:endParaRPr sz="2800" dirty="0"/>
          </a:p>
        </p:txBody>
      </p:sp>
      <p:pic>
        <p:nvPicPr>
          <p:cNvPr id="5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4946" y="944423"/>
            <a:ext cx="1987680" cy="1883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92174" y="466804"/>
            <a:ext cx="1656076" cy="2838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Código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883" y="2773864"/>
            <a:ext cx="7865034" cy="395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7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Código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869" y="1519494"/>
            <a:ext cx="8591062" cy="496476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869" y="6484255"/>
            <a:ext cx="8591062" cy="236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8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Animação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80" y="1519494"/>
            <a:ext cx="10547239" cy="69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Animação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14945" y="4513336"/>
            <a:ext cx="1137490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pt-BR" dirty="0">
                <a:hlinkClick r:id="rId2"/>
              </a:rPr>
              <a:t>https://www.cs.usfca.edu/~galles/visualization/Trie.html</a:t>
            </a: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 volta à Motivação…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 smtClean="0"/>
              <a:t>Por que a Trie resolve o problema da motivação?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sz="4000" b="1" dirty="0" smtClean="0"/>
              <a:t>Por causa da função de Busca!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smtClean="0"/>
              <a:t>Com essa função temos um meio de tentar prever o que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smtClean="0"/>
              <a:t>o usuário vai digitar e sugerir uma palavra ou designar 	um input para completar a palavra automaticamente.</a:t>
            </a:r>
            <a:endParaRPr lang="pt-BR" dirty="0"/>
          </a:p>
          <a:p>
            <a:pPr marL="0" indent="0">
              <a:buNone/>
            </a:pPr>
            <a:r>
              <a:rPr lang="pt-BR" dirty="0" smtClean="0"/>
              <a:t>	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	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sz="4800" dirty="0" smtClean="0"/>
              <a:t>Como podemos criar uma função para completar automaticamente/sugerir palavras enquanto digitamos?</a:t>
            </a:r>
          </a:p>
          <a:p>
            <a:endParaRPr lang="pt-BR" dirty="0"/>
          </a:p>
          <a:p>
            <a:endParaRPr lang="pt-BR" sz="4400" dirty="0" smtClean="0"/>
          </a:p>
          <a:p>
            <a:r>
              <a:rPr lang="pt-BR" sz="4400" dirty="0" smtClean="0"/>
              <a:t>Exemplos</a:t>
            </a:r>
          </a:p>
          <a:p>
            <a:pPr lvl="2"/>
            <a:r>
              <a:rPr lang="pt-BR" sz="3200" dirty="0" smtClean="0"/>
              <a:t>Funções do Excel</a:t>
            </a:r>
          </a:p>
          <a:p>
            <a:pPr lvl="2"/>
            <a:r>
              <a:rPr lang="pt-BR" sz="3200" dirty="0" smtClean="0"/>
              <a:t>Completar palavras automaticamente em teclados mobile</a:t>
            </a:r>
          </a:p>
          <a:p>
            <a:pPr lvl="2"/>
            <a:r>
              <a:rPr lang="pt-BR" sz="3200" dirty="0" smtClean="0"/>
              <a:t>Mecanismos de Busca</a:t>
            </a:r>
          </a:p>
          <a:p>
            <a:pPr lvl="2"/>
            <a:endParaRPr lang="pt-BR" dirty="0" smtClean="0"/>
          </a:p>
          <a:p>
            <a:pPr lvl="2"/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 smtClean="0"/>
              <a:t>Exemplos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5" y="1838631"/>
            <a:ext cx="6794604" cy="458561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769" y="1838631"/>
            <a:ext cx="4088109" cy="355398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187" y="6743383"/>
            <a:ext cx="5686425" cy="2638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 smtClean="0"/>
              <a:t>Trie</a:t>
            </a:r>
            <a:endParaRPr dirty="0"/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3200" dirty="0" smtClean="0"/>
              <a:t>A Trie (</a:t>
            </a:r>
            <a:r>
              <a:rPr lang="pt-BR" sz="3200" dirty="0" err="1" smtClean="0"/>
              <a:t>Retrieval</a:t>
            </a:r>
            <a:r>
              <a:rPr lang="pt-BR" sz="3200" dirty="0" smtClean="0"/>
              <a:t>) é um tipo de árvore especializada em </a:t>
            </a:r>
            <a:r>
              <a:rPr lang="pt-BR" sz="3200" dirty="0" err="1" smtClean="0"/>
              <a:t>Strings</a:t>
            </a:r>
            <a:endParaRPr lang="pt-BR" sz="3200" dirty="0" smtClean="0"/>
          </a:p>
          <a:p>
            <a:endParaRPr lang="pt-BR" sz="3200" dirty="0"/>
          </a:p>
          <a:p>
            <a:r>
              <a:rPr lang="pt-BR" sz="3200" dirty="0" smtClean="0"/>
              <a:t>Funcionam como um “dicionário” de palavras que podem ser utilizadas para tentar prever o que o usuário está digitando </a:t>
            </a:r>
            <a:endParaRPr sz="3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73" y="4079949"/>
            <a:ext cx="5363811" cy="502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4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Definições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pt-BR" i="1" dirty="0" smtClean="0"/>
              <a:t>Node</a:t>
            </a:r>
            <a:r>
              <a:rPr lang="pt-BR" dirty="0" smtClean="0"/>
              <a:t>: Onde é(são) armazenado(s) o(s) caractere(s)</a:t>
            </a:r>
          </a:p>
          <a:p>
            <a:endParaRPr lang="pt-BR" dirty="0" smtClean="0"/>
          </a:p>
          <a:p>
            <a:r>
              <a:rPr lang="pt-BR" dirty="0"/>
              <a:t>Todo </a:t>
            </a:r>
            <a:r>
              <a:rPr lang="pt-BR" i="1" dirty="0"/>
              <a:t>Node</a:t>
            </a:r>
            <a:r>
              <a:rPr lang="pt-BR" dirty="0"/>
              <a:t>, com exceção da raiz, possui APENAS um </a:t>
            </a:r>
            <a:r>
              <a:rPr lang="pt-BR" dirty="0" smtClean="0"/>
              <a:t>pai</a:t>
            </a:r>
          </a:p>
          <a:p>
            <a:endParaRPr lang="pt-BR" dirty="0"/>
          </a:p>
          <a:p>
            <a:r>
              <a:rPr lang="pt-BR" dirty="0" smtClean="0"/>
              <a:t>O </a:t>
            </a:r>
            <a:r>
              <a:rPr lang="pt-BR" dirty="0"/>
              <a:t>número máximo de filhos que um </a:t>
            </a:r>
            <a:r>
              <a:rPr lang="pt-BR" i="1" dirty="0"/>
              <a:t>Node</a:t>
            </a:r>
            <a:r>
              <a:rPr lang="pt-BR" dirty="0"/>
              <a:t> pode ter depende do Alfabeto que está sendo utilizado</a:t>
            </a:r>
          </a:p>
          <a:p>
            <a:endParaRPr lang="en-US" dirty="0" smtClean="0"/>
          </a:p>
          <a:p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caracteres</a:t>
            </a:r>
            <a:r>
              <a:rPr lang="en-US" dirty="0" smtClean="0"/>
              <a:t> s</a:t>
            </a:r>
            <a:r>
              <a:rPr lang="pt-BR" dirty="0" err="1" smtClean="0"/>
              <a:t>ão</a:t>
            </a:r>
            <a:r>
              <a:rPr lang="pt-BR" dirty="0" smtClean="0"/>
              <a:t> armazenados implicitamente na estrutura</a:t>
            </a:r>
            <a:endParaRPr lang="en-US" dirty="0" smtClean="0"/>
          </a:p>
          <a:p>
            <a:endParaRPr lang="pt-BR" dirty="0" smtClean="0"/>
          </a:p>
          <a:p>
            <a:r>
              <a:rPr lang="pt-BR" dirty="0" smtClean="0"/>
              <a:t>Um </a:t>
            </a:r>
            <a:r>
              <a:rPr lang="pt-BR" i="1" dirty="0" smtClean="0"/>
              <a:t>Node</a:t>
            </a:r>
            <a:r>
              <a:rPr lang="pt-BR" dirty="0" smtClean="0"/>
              <a:t> é chamado de Terminal quando ele representa a última caractere da </a:t>
            </a:r>
            <a:r>
              <a:rPr lang="pt-BR" i="1" dirty="0" err="1" smtClean="0"/>
              <a:t>string</a:t>
            </a:r>
            <a:endParaRPr lang="pt-BR" i="1" dirty="0"/>
          </a:p>
          <a:p>
            <a:endParaRPr lang="pt-BR" dirty="0" smtClean="0"/>
          </a:p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 smtClean="0"/>
              <a:t>Trie ADT</a:t>
            </a:r>
            <a:endParaRPr dirty="0"/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pt-BR" b="1" dirty="0" err="1" smtClean="0"/>
              <a:t>bool</a:t>
            </a:r>
            <a:r>
              <a:rPr lang="pt-BR" dirty="0" smtClean="0"/>
              <a:t> </a:t>
            </a:r>
            <a:r>
              <a:rPr lang="pt-BR" dirty="0" err="1" smtClean="0"/>
              <a:t>trieinsert</a:t>
            </a:r>
            <a:r>
              <a:rPr lang="pt-BR" dirty="0" smtClean="0"/>
              <a:t> (</a:t>
            </a:r>
            <a:r>
              <a:rPr lang="pt-BR" b="1" dirty="0" err="1" smtClean="0"/>
              <a:t>trienode</a:t>
            </a:r>
            <a:r>
              <a:rPr lang="pt-BR" b="1" dirty="0" smtClean="0"/>
              <a:t> </a:t>
            </a:r>
            <a:r>
              <a:rPr lang="pt-BR" dirty="0" smtClean="0"/>
              <a:t>**root, </a:t>
            </a:r>
            <a:r>
              <a:rPr lang="pt-BR" b="1" dirty="0" smtClean="0"/>
              <a:t>char </a:t>
            </a:r>
            <a:r>
              <a:rPr lang="pt-BR" dirty="0" smtClean="0"/>
              <a:t>*</a:t>
            </a:r>
            <a:r>
              <a:rPr lang="pt-BR" dirty="0" err="1" smtClean="0"/>
              <a:t>signedtext</a:t>
            </a:r>
            <a:r>
              <a:rPr lang="pt-BR" dirty="0" smtClean="0"/>
              <a:t>)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endParaRPr lang="pt-BR" dirty="0"/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pt-BR" b="1" dirty="0" err="1"/>
              <a:t>b</a:t>
            </a:r>
            <a:r>
              <a:rPr lang="pt-BR" b="1" dirty="0" err="1" smtClean="0"/>
              <a:t>ool</a:t>
            </a:r>
            <a:r>
              <a:rPr lang="pt-BR" dirty="0" smtClean="0"/>
              <a:t> </a:t>
            </a:r>
            <a:r>
              <a:rPr lang="pt-BR" dirty="0" err="1" smtClean="0"/>
              <a:t>searchtrie</a:t>
            </a:r>
            <a:r>
              <a:rPr lang="pt-BR" dirty="0" smtClean="0"/>
              <a:t> (</a:t>
            </a:r>
            <a:r>
              <a:rPr lang="pt-BR" b="1" dirty="0" err="1" smtClean="0"/>
              <a:t>trienode</a:t>
            </a:r>
            <a:r>
              <a:rPr lang="pt-BR" b="1" dirty="0" smtClean="0"/>
              <a:t> </a:t>
            </a:r>
            <a:r>
              <a:rPr lang="pt-BR" dirty="0" smtClean="0"/>
              <a:t>* root, </a:t>
            </a:r>
            <a:r>
              <a:rPr lang="pt-BR" b="1" dirty="0" smtClean="0"/>
              <a:t>char </a:t>
            </a:r>
            <a:r>
              <a:rPr lang="pt-BR" dirty="0" smtClean="0"/>
              <a:t>*</a:t>
            </a:r>
            <a:r>
              <a:rPr lang="pt-BR" dirty="0" err="1" smtClean="0"/>
              <a:t>signedtext</a:t>
            </a:r>
            <a:r>
              <a:rPr lang="pt-BR" dirty="0" smtClean="0"/>
              <a:t>)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endParaRPr lang="pt-BR" dirty="0" smtClean="0"/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pt-BR" b="1" dirty="0" err="1"/>
              <a:t>b</a:t>
            </a:r>
            <a:r>
              <a:rPr lang="pt-BR" b="1" dirty="0" err="1" smtClean="0"/>
              <a:t>ool</a:t>
            </a:r>
            <a:r>
              <a:rPr lang="pt-BR" dirty="0" smtClean="0"/>
              <a:t> </a:t>
            </a:r>
            <a:r>
              <a:rPr lang="pt-BR" dirty="0" err="1" smtClean="0"/>
              <a:t>deletestr</a:t>
            </a:r>
            <a:r>
              <a:rPr lang="pt-BR" dirty="0" smtClean="0"/>
              <a:t> (</a:t>
            </a:r>
            <a:r>
              <a:rPr lang="pt-BR" b="1" dirty="0" err="1" smtClean="0"/>
              <a:t>trienode</a:t>
            </a:r>
            <a:r>
              <a:rPr lang="pt-BR" b="1" dirty="0" smtClean="0"/>
              <a:t> </a:t>
            </a:r>
            <a:r>
              <a:rPr lang="pt-BR" dirty="0" smtClean="0"/>
              <a:t>** root, </a:t>
            </a:r>
            <a:r>
              <a:rPr lang="pt-BR" b="1" dirty="0" smtClean="0"/>
              <a:t>char </a:t>
            </a:r>
            <a:r>
              <a:rPr lang="pt-BR" dirty="0" smtClean="0"/>
              <a:t>*</a:t>
            </a:r>
            <a:r>
              <a:rPr lang="pt-BR" dirty="0" err="1" smtClean="0"/>
              <a:t>signedtext</a:t>
            </a:r>
            <a:r>
              <a:rPr lang="pt-BR" dirty="0" smtClean="0"/>
              <a:t>)</a:t>
            </a:r>
            <a:endParaRPr lang="pt-BR" dirty="0"/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endParaRPr lang="pt-BR" dirty="0"/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pt-BR" b="1" dirty="0" err="1" smtClean="0"/>
              <a:t>trienode</a:t>
            </a:r>
            <a:r>
              <a:rPr lang="pt-BR" b="1" dirty="0"/>
              <a:t> </a:t>
            </a:r>
            <a:r>
              <a:rPr lang="pt-BR" b="1" dirty="0" smtClean="0"/>
              <a:t>*</a:t>
            </a:r>
            <a:r>
              <a:rPr lang="pt-BR" dirty="0" smtClean="0"/>
              <a:t> </a:t>
            </a:r>
            <a:r>
              <a:rPr lang="pt-BR" dirty="0" err="1" smtClean="0"/>
              <a:t>deletestr_rec</a:t>
            </a:r>
            <a:r>
              <a:rPr lang="pt-BR" dirty="0" smtClean="0"/>
              <a:t> (</a:t>
            </a:r>
            <a:r>
              <a:rPr lang="pt-BR" b="1" dirty="0" err="1" smtClean="0"/>
              <a:t>trienode</a:t>
            </a:r>
            <a:r>
              <a:rPr lang="pt-BR" b="1" dirty="0" smtClean="0"/>
              <a:t> </a:t>
            </a:r>
            <a:r>
              <a:rPr lang="pt-BR" dirty="0" smtClean="0"/>
              <a:t>*node, </a:t>
            </a:r>
            <a:r>
              <a:rPr lang="pt-BR" b="1" dirty="0" err="1" smtClean="0"/>
              <a:t>unsigned</a:t>
            </a:r>
            <a:r>
              <a:rPr lang="pt-BR" b="1" dirty="0" smtClean="0"/>
              <a:t> char </a:t>
            </a:r>
            <a:r>
              <a:rPr lang="pt-BR" dirty="0" smtClean="0"/>
              <a:t>* </a:t>
            </a:r>
            <a:r>
              <a:rPr lang="pt-BR" dirty="0" err="1" smtClean="0"/>
              <a:t>text</a:t>
            </a:r>
            <a:r>
              <a:rPr lang="pt-BR" dirty="0" smtClean="0"/>
              <a:t>,</a:t>
            </a:r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r>
              <a:rPr lang="pt-BR" dirty="0"/>
              <a:t>	</a:t>
            </a:r>
            <a:r>
              <a:rPr lang="pt-BR" dirty="0" smtClean="0"/>
              <a:t>								</a:t>
            </a:r>
            <a:r>
              <a:rPr lang="pt-BR" b="1" dirty="0" err="1" smtClean="0"/>
              <a:t>bool</a:t>
            </a:r>
            <a:r>
              <a:rPr lang="pt-BR" b="1" dirty="0" smtClean="0"/>
              <a:t> </a:t>
            </a:r>
            <a:r>
              <a:rPr lang="pt-BR" dirty="0" smtClean="0"/>
              <a:t>* </a:t>
            </a:r>
            <a:r>
              <a:rPr lang="pt-BR" dirty="0" err="1" smtClean="0"/>
              <a:t>deleted</a:t>
            </a:r>
            <a:endParaRPr lang="pt-BR" dirty="0" smtClean="0"/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endParaRPr lang="pt-BR" dirty="0"/>
          </a:p>
          <a:p>
            <a:pPr marL="0" indent="0" defTabSz="543305">
              <a:spcBef>
                <a:spcPts val="900"/>
              </a:spcBef>
              <a:buNone/>
              <a:defRPr sz="3348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 err="1" smtClean="0"/>
              <a:t>Struct</a:t>
            </a:r>
            <a:endParaRPr dirty="0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0715" y="2275615"/>
            <a:ext cx="9914894" cy="181588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pt-BR" altLang="pt-BR" sz="2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ypede</a:t>
            </a:r>
            <a:r>
              <a:rPr lang="pt-BR" altLang="pt-BR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pt-BR" altLang="pt-BR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2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kumimoji="0" lang="pt-BR" altLang="pt-BR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trienode</a:t>
            </a:r>
            <a:endParaRPr kumimoji="0" lang="pt-BR" altLang="pt-BR" sz="2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pt-BR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  <a:r>
              <a:rPr lang="en-US" altLang="pt-BR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altLang="pt-BR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pt-BR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trienode</a:t>
            </a:r>
            <a:r>
              <a:rPr lang="en-US" altLang="pt-BR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*children[Alphabet-Size];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pt-B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kumimoji="0" lang="en-US" altLang="pt-B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terminal;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pt-BR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pt-BR" sz="28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trienode</a:t>
            </a:r>
            <a:r>
              <a:rPr lang="en-US" altLang="pt-BR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pt-BR" altLang="pt-BR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0" name="Picture 6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1497"/>
            <a:ext cx="12284687" cy="485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94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Código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62" y="1519494"/>
            <a:ext cx="7381875" cy="802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4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Código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70" y="2140817"/>
            <a:ext cx="9007460" cy="631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8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207</Words>
  <Application>Microsoft Office PowerPoint</Application>
  <PresentationFormat>Personalizar</PresentationFormat>
  <Paragraphs>58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Arial</vt:lpstr>
      <vt:lpstr>Arial Narrow</vt:lpstr>
      <vt:lpstr>Calibri</vt:lpstr>
      <vt:lpstr>Courier New</vt:lpstr>
      <vt:lpstr>Helvetica Light</vt:lpstr>
      <vt:lpstr>Helvetica Neue</vt:lpstr>
      <vt:lpstr>Trebuchet MS</vt:lpstr>
      <vt:lpstr>White</vt:lpstr>
      <vt:lpstr>Apresentação do PowerPoint</vt:lpstr>
      <vt:lpstr>Apresentação do PowerPoint</vt:lpstr>
      <vt:lpstr>Exemplos</vt:lpstr>
      <vt:lpstr>Trie</vt:lpstr>
      <vt:lpstr>Definições</vt:lpstr>
      <vt:lpstr>Trie ADT</vt:lpstr>
      <vt:lpstr>Struct</vt:lpstr>
      <vt:lpstr>Código</vt:lpstr>
      <vt:lpstr>Código</vt:lpstr>
      <vt:lpstr>Código</vt:lpstr>
      <vt:lpstr>Código</vt:lpstr>
      <vt:lpstr>Animação</vt:lpstr>
      <vt:lpstr>Animação</vt:lpstr>
      <vt:lpstr>De volta à Motivação…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Rafael</cp:lastModifiedBy>
  <cp:revision>37</cp:revision>
  <dcterms:modified xsi:type="dcterms:W3CDTF">2023-05-06T20:37:54Z</dcterms:modified>
</cp:coreProperties>
</file>